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56C35-65CC-48EB-A444-F6A01AD10478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7CCF-F8EC-4025-BC0F-76C125A00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56C35-65CC-48EB-A444-F6A01AD10478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7CCF-F8EC-4025-BC0F-76C125A00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56C35-65CC-48EB-A444-F6A01AD10478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7CCF-F8EC-4025-BC0F-76C125A00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56C35-65CC-48EB-A444-F6A01AD10478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7CCF-F8EC-4025-BC0F-76C125A00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56C35-65CC-48EB-A444-F6A01AD10478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7CCF-F8EC-4025-BC0F-76C125A00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56C35-65CC-48EB-A444-F6A01AD10478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7CCF-F8EC-4025-BC0F-76C125A00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56C35-65CC-48EB-A444-F6A01AD10478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7CCF-F8EC-4025-BC0F-76C125A00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56C35-65CC-48EB-A444-F6A01AD10478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7CCF-F8EC-4025-BC0F-76C125A00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56C35-65CC-48EB-A444-F6A01AD10478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7CCF-F8EC-4025-BC0F-76C125A00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56C35-65CC-48EB-A444-F6A01AD10478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7CCF-F8EC-4025-BC0F-76C125A00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56C35-65CC-48EB-A444-F6A01AD10478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47CCF-F8EC-4025-BC0F-76C125A00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E56C35-65CC-48EB-A444-F6A01AD10478}" type="datetimeFigureOut">
              <a:rPr lang="en-US" smtClean="0"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47CCF-F8EC-4025-BC0F-76C125A00C8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304800"/>
            <a:ext cx="441960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err="1" smtClean="0"/>
              <a:t>Bellringer</a:t>
            </a:r>
            <a:r>
              <a:rPr lang="en-US" sz="2400" dirty="0" smtClean="0"/>
              <a:t> 3/28/2011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990600"/>
            <a:ext cx="4572000" cy="489364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Describe the obligations of a Lord to his knights and peasants under the feudal system.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Describe the responsibilities of a knight to his lord and peasants.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Describe the responsibilities of a peasant to their knight and lord.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Why was the </a:t>
            </a:r>
            <a:r>
              <a:rPr lang="en-US" sz="2400" dirty="0" err="1" smtClean="0">
                <a:solidFill>
                  <a:schemeClr val="tx1"/>
                </a:solidFill>
              </a:rPr>
              <a:t>fuedal</a:t>
            </a:r>
            <a:r>
              <a:rPr lang="en-US" sz="2400" dirty="0" smtClean="0">
                <a:solidFill>
                  <a:schemeClr val="tx1"/>
                </a:solidFill>
              </a:rPr>
              <a:t> system so complicated?  (Use page 384 for help) 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myoder\Local Settings\Temporary Internet Files\Content.IE5\NR1DLH15\MP90017886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228600"/>
            <a:ext cx="2224024" cy="3352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TheGleaners-185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3886200"/>
            <a:ext cx="3968750" cy="26755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57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1</cp:revision>
  <dcterms:created xsi:type="dcterms:W3CDTF">2011-03-28T13:28:56Z</dcterms:created>
  <dcterms:modified xsi:type="dcterms:W3CDTF">2011-03-28T13:35:15Z</dcterms:modified>
</cp:coreProperties>
</file>